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3" autoAdjust="0"/>
    <p:restoredTop sz="94643"/>
  </p:normalViewPr>
  <p:slideViewPr>
    <p:cSldViewPr snapToGrid="0">
      <p:cViewPr>
        <p:scale>
          <a:sx n="76" d="100"/>
          <a:sy n="76" d="100"/>
        </p:scale>
        <p:origin x="-462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693F07-43C8-B9D6-8380-38E907824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E4093A2-237A-A10A-8286-0B7247A17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DD5758-3E41-B26C-F512-20326AB4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A3F684-315D-9A6B-EE15-BF7E4FB2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522006-C5EF-BAD7-9CAE-DC38E0D0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61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7D4DD3-A70D-4CE8-231D-B990950A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72BB2A9-907D-D964-0D6D-337A54504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E0E1A5-34EC-336D-0A2B-3E1E3170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9ECFBB-9288-8D08-5F14-299DCEE7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BE5935-80FB-CE91-47EB-93D7E8A7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00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38458C0-EB3C-9B1C-E8E1-E507A86F9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17C4D3-3F14-8B34-BA14-B853CF111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79950B-B1EE-6235-3398-7C2B7FAC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76D83A-609B-A813-4BF9-B3EBC8FE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C6F752-9BD3-A011-B7DA-43A4FFC4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84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A8B6E7-87B7-EF11-0BE3-9645B3C0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14A191-B833-737E-046B-705ED0990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DA347D-B88F-AF76-DFF2-D33CF540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9426B4-CA38-FF7A-AF6E-76CDAD2C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A37027-C418-0D12-E341-130848A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84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56215F-314A-CA98-B2D7-99CF6B09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3A0F34-4433-CD9E-CA9E-2C56FEC6E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C31D09-F6C6-01EF-8763-0E1A05E87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90C07A-F7FF-2483-17AF-0D11E2A1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1F0E61-8CC4-F958-D751-2CBD9C1D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46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CEB349-5FA9-D9E2-8EBC-30EDA774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3CA9D5-06A5-ADC6-CA96-A514F589C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B83417-251E-A1AF-3F3A-0192A28DE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4230CC1-B712-5438-6415-96F23E0E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01E4849-C0CF-5A79-46AF-B88F503A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711B0A-4478-A4B7-65AA-D29B2EB0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80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0C92D0-10DE-D933-4B32-ED7F0797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AC98BD4-5080-6947-9F12-4582DD91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500D43D-4C75-FAEF-197E-E758D68F8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A6FED66-FC98-ADC2-8311-CAC09EB80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8B4D45C-95B4-500D-643E-61D5D08B1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932FC7F-AE9B-16C1-D528-25749942A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0329254-918D-FEBA-0B3D-874B6FEE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ADFF8FE-1B3C-BB08-E93E-00E97F9A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9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3282CB-B5E7-5CB2-A3C6-6F328C11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8D195A8-B2EB-CCEC-5076-93657AFF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71133E0-312F-887E-AFD4-EA371326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C369BAB-87BF-6C13-6F41-EEB69D41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26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37A4D60-0455-50A4-6A4C-7905BA8A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FF8D408-524B-460A-3E21-C2CD2D61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1DEF47F-1EDB-A603-F811-9D1FD974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110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C25C70-5406-8AD5-C597-7E298664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17E821-CF63-6DFC-7044-5D9C9BDD4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8788C6-E7B7-7EF0-A874-ACEE922AE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156443-6942-E561-9125-CF1B959C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3F101C-4FB2-29EA-59F5-B109061E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1D18B82-96ED-254D-2EB6-6A4A66F3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59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061996-B825-3F20-7A00-14E038AC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01E620C-7649-CAA5-B6DF-30418637C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3DAF8F7-33D3-7DE3-F4D5-159C9191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ECCEA87-75F5-C2BB-2477-0D8F4007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ED6FA1-E1FF-A215-A826-B640D558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8F975E7-646F-945E-32E8-A5028F29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82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FEA28F4-D71A-5508-EED6-3DC5C979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B50C04-E98B-26B9-9F2C-D573B9F13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9252FB-A232-E944-76E5-6D1E69BB2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459CC-2F4B-486E-82F4-852777D0B50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404A1A-A4C7-4927-A9F2-C7B5D3738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898952-D323-B4F5-71AB-B843A9B4F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2D23A-BF8B-4E82-83A8-EC5C6A27FD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14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637E009-49AC-1D3F-46C8-4DB2026C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0"/>
            <a:ext cx="11922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9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203D7F-BC41-BAED-1912-1FE2E594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080"/>
            <a:ext cx="12192000" cy="55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9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88D234-2679-1282-4A8F-DC0F1612E5F6}"/>
              </a:ext>
            </a:extLst>
          </p:cNvPr>
          <p:cNvSpPr txBox="1"/>
          <p:nvPr/>
        </p:nvSpPr>
        <p:spPr>
          <a:xfrm>
            <a:off x="4121426" y="2425148"/>
            <a:ext cx="616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8391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43CA77-0EEA-A93A-757E-2C0E9312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160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BA9CB2-4EAE-2790-14E1-89FE8B1B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308"/>
            <a:ext cx="12192000" cy="2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9F91EA-718A-25EC-C5B4-8F41DA6B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80"/>
            <a:ext cx="12192000" cy="59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9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53D1157-F1BA-092F-BA3D-23AC4E93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220"/>
            <a:ext cx="12192000" cy="61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9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6527400-8101-C7B7-28CD-FBC86E9E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1153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13EA4B-F589-0E54-D60D-1A5B8029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0"/>
            <a:ext cx="1186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9B2F95F-9DD7-011A-84C9-1EFB8037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" y="0"/>
            <a:ext cx="1181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56B173-9828-8258-ECB7-CB1A4694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1153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7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</Words>
  <Application>Microsoft Office PowerPoint</Application>
  <PresentationFormat>Custom</PresentationFormat>
  <Paragraphs>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mahith</dc:creator>
  <cp:lastModifiedBy>Dell</cp:lastModifiedBy>
  <cp:revision>12</cp:revision>
  <dcterms:created xsi:type="dcterms:W3CDTF">2024-10-11T21:26:05Z</dcterms:created>
  <dcterms:modified xsi:type="dcterms:W3CDTF">2024-10-22T02:33:04Z</dcterms:modified>
</cp:coreProperties>
</file>